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151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Kliknite sem a upravte štýl predlohy podnadpisov.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0122B-659F-49C9-B312-7576B5DC99B2}" type="datetimeFigureOut">
              <a:rPr lang="sk-SK" smtClean="0"/>
              <a:t>25. 3. 2013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44EB-42CC-4AE2-AD56-EDAA1C8E0488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0122B-659F-49C9-B312-7576B5DC99B2}" type="datetimeFigureOut">
              <a:rPr lang="sk-SK" smtClean="0"/>
              <a:t>25. 3. 2013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44EB-42CC-4AE2-AD56-EDAA1C8E0488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0122B-659F-49C9-B312-7576B5DC99B2}" type="datetimeFigureOut">
              <a:rPr lang="sk-SK" smtClean="0"/>
              <a:t>25. 3. 2013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44EB-42CC-4AE2-AD56-EDAA1C8E0488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0122B-659F-49C9-B312-7576B5DC99B2}" type="datetimeFigureOut">
              <a:rPr lang="sk-SK" smtClean="0"/>
              <a:t>25. 3. 2013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44EB-42CC-4AE2-AD56-EDAA1C8E0488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0122B-659F-49C9-B312-7576B5DC99B2}" type="datetimeFigureOut">
              <a:rPr lang="sk-SK" smtClean="0"/>
              <a:t>25. 3. 2013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44EB-42CC-4AE2-AD56-EDAA1C8E0488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0122B-659F-49C9-B312-7576B5DC99B2}" type="datetimeFigureOut">
              <a:rPr lang="sk-SK" smtClean="0"/>
              <a:t>25. 3. 2013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44EB-42CC-4AE2-AD56-EDAA1C8E0488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0122B-659F-49C9-B312-7576B5DC99B2}" type="datetimeFigureOut">
              <a:rPr lang="sk-SK" smtClean="0"/>
              <a:t>25. 3. 2013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44EB-42CC-4AE2-AD56-EDAA1C8E0488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0122B-659F-49C9-B312-7576B5DC99B2}" type="datetimeFigureOut">
              <a:rPr lang="sk-SK" smtClean="0"/>
              <a:t>25. 3. 2013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44EB-42CC-4AE2-AD56-EDAA1C8E0488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0122B-659F-49C9-B312-7576B5DC99B2}" type="datetimeFigureOut">
              <a:rPr lang="sk-SK" smtClean="0"/>
              <a:t>25. 3. 2013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44EB-42CC-4AE2-AD56-EDAA1C8E0488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0122B-659F-49C9-B312-7576B5DC99B2}" type="datetimeFigureOut">
              <a:rPr lang="sk-SK" smtClean="0"/>
              <a:t>25. 3. 2013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44EB-42CC-4AE2-AD56-EDAA1C8E0488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0122B-659F-49C9-B312-7576B5DC99B2}" type="datetimeFigureOut">
              <a:rPr lang="sk-SK" smtClean="0"/>
              <a:t>25. 3. 2013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E44EB-42CC-4AE2-AD56-EDAA1C8E0488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A0122B-659F-49C9-B312-7576B5DC99B2}" type="datetimeFigureOut">
              <a:rPr lang="sk-SK" smtClean="0"/>
              <a:t>25. 3. 2013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4E44EB-42CC-4AE2-AD56-EDAA1C8E0488}" type="slidenum">
              <a:rPr lang="sk-SK" smtClean="0"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dirty="0" smtClean="0"/>
              <a:t>Jednoduché stroje</a:t>
            </a:r>
            <a:endParaRPr lang="sk-SK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 smtClean="0"/>
              <a:t>Kladko</a:t>
            </a:r>
            <a:r>
              <a:rPr lang="sk-SK" dirty="0" smtClean="0"/>
              <a:t> stroj</a:t>
            </a:r>
            <a:endParaRPr lang="sk-SK" dirty="0"/>
          </a:p>
        </p:txBody>
      </p:sp>
      <p:pic>
        <p:nvPicPr>
          <p:cNvPr id="5" name="Obrázok 4" descr="67854_2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23928" y="1484785"/>
            <a:ext cx="4824536" cy="4608512"/>
          </a:xfrm>
          <a:prstGeom prst="rect">
            <a:avLst/>
          </a:prstGeom>
        </p:spPr>
      </p:pic>
      <p:pic>
        <p:nvPicPr>
          <p:cNvPr id="6" name="Obrázok 5" descr="DSCF03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484784"/>
            <a:ext cx="3995936" cy="460851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Naklonená rovina</a:t>
            </a:r>
            <a:endParaRPr lang="sk-SK" dirty="0"/>
          </a:p>
        </p:txBody>
      </p:sp>
      <p:pic>
        <p:nvPicPr>
          <p:cNvPr id="5" name="Obrázok 4" descr="schodyjj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1412776"/>
            <a:ext cx="4499993" cy="4392488"/>
          </a:xfrm>
          <a:prstGeom prst="rect">
            <a:avLst/>
          </a:prstGeom>
        </p:spPr>
      </p:pic>
      <p:pic>
        <p:nvPicPr>
          <p:cNvPr id="6" name="Obrázok 5" descr="nr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9992" y="1412776"/>
            <a:ext cx="4644008" cy="441972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Pevná kladka</a:t>
            </a:r>
            <a:endParaRPr lang="sk-SK" dirty="0"/>
          </a:p>
        </p:txBody>
      </p:sp>
      <p:pic>
        <p:nvPicPr>
          <p:cNvPr id="4" name="Obrázok 3" descr="1509200902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1340768"/>
            <a:ext cx="4211960" cy="4797152"/>
          </a:xfrm>
          <a:prstGeom prst="rect">
            <a:avLst/>
          </a:prstGeom>
        </p:spPr>
      </p:pic>
      <p:pic>
        <p:nvPicPr>
          <p:cNvPr id="5" name="Obrázok 4" descr="linden-comansa-lc-5211-2v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11960" y="1340768"/>
            <a:ext cx="5178152" cy="482453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8</Words>
  <Application>Microsoft Office PowerPoint</Application>
  <PresentationFormat>Prezentácia na obrazovke (4:3)</PresentationFormat>
  <Paragraphs>4</Paragraphs>
  <Slides>4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4</vt:i4>
      </vt:variant>
    </vt:vector>
  </HeadingPairs>
  <TitlesOfParts>
    <vt:vector size="5" baseType="lpstr">
      <vt:lpstr>Motív Office</vt:lpstr>
      <vt:lpstr>Jednoduché stroje</vt:lpstr>
      <vt:lpstr>Kladko stroj</vt:lpstr>
      <vt:lpstr>Naklonená rovina</vt:lpstr>
      <vt:lpstr>Pevná kladka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Jednoduché stroje</dc:title>
  <dc:creator>admin</dc:creator>
  <cp:lastModifiedBy>admin</cp:lastModifiedBy>
  <cp:revision>3</cp:revision>
  <dcterms:created xsi:type="dcterms:W3CDTF">2013-03-25T06:41:23Z</dcterms:created>
  <dcterms:modified xsi:type="dcterms:W3CDTF">2013-03-25T07:08:45Z</dcterms:modified>
</cp:coreProperties>
</file>